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0" r:id="rId4"/>
    <p:sldId id="263" r:id="rId5"/>
    <p:sldId id="264" r:id="rId6"/>
    <p:sldId id="265" r:id="rId7"/>
    <p:sldId id="266" r:id="rId8"/>
    <p:sldId id="267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F1B7984-D813-48AE-B861-D85C809A8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6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3DE9EE7-ADE5-4CC0-9CCA-579E46FBC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973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BF083F-CAC9-4A39-A83C-901DAD07205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2D08A7-9010-4895-9689-3A7A716CE63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EAC847-8244-4041-A900-E371D04962E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B7C9E1-192D-4BE5-B0A5-7D6DFF09B65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5DA4B0-06B7-4371-9410-3E526E4D663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D3800B-5717-4A52-9459-B3029B91D37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FEE6FA-DE53-492A-AAEE-DA1A2FAD84F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C701BE-BB71-4117-AEFC-614FC20BCCB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2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08910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9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9" y="4650584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18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91" y="1191"/>
            <a:ext cx="9142413" cy="5142309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2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56084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  <a:cs typeface="Arial" charset="0"/>
              </a:rPr>
              <a:t>H696</a:t>
            </a:r>
            <a:r>
              <a:rPr lang="en-US" altLang="zh-CN" sz="3200" b="1" dirty="0">
                <a:latin typeface="Arial Narrow" pitchFamily="34" charset="0"/>
                <a:ea typeface="宋体" pitchFamily="2" charset="-122"/>
                <a:cs typeface="Arial" charset="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聖徒眾心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  <a:cs typeface="Arial" charset="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愛裡相繫</a:t>
            </a:r>
            <a:r>
              <a:rPr lang="zh-CN" altLang="en-US" sz="3200" b="1" dirty="0">
                <a:latin typeface="MingLiU" pitchFamily="49" charset="-120"/>
                <a:ea typeface="MingLiU" pitchFamily="49" charset="-120"/>
                <a:cs typeface="Arial" charset="0"/>
              </a:rPr>
              <a:t> </a:t>
            </a:r>
            <a:br>
              <a:rPr lang="zh-CN" altLang="en-US" sz="3200" b="1" dirty="0">
                <a:latin typeface="Arial Narrow" pitchFamily="34" charset="0"/>
                <a:ea typeface="標楷體" pitchFamily="65" charset="-120"/>
                <a:cs typeface="Arial" charset="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  <a:cs typeface="Arial" charset="0"/>
              </a:rPr>
              <a:t>CHRISTIAN HEARTS, IN LOVE UNITED  </a:t>
            </a:r>
            <a:r>
              <a:rPr lang="en-US" altLang="zh-TW" sz="2400" dirty="0">
                <a:ea typeface="新細明體" pitchFamily="18" charset="-120"/>
              </a:rPr>
              <a:t>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聖徒眾心，愛裡相繫，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Christian hearts, in love united;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同在主裡享安息；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Seek alone in Jesus rest;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救主大愛激發愛心，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Has He not your love excited?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如此相愛永相親</a:t>
            </a:r>
            <a:r>
              <a:rPr lang="en-US" altLang="zh-TW" dirty="0">
                <a:latin typeface="標楷體" pitchFamily="65" charset="-12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Then let love inspire each breast.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同作肢體，倚靠元首，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Members - on our Head depending,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眾光反映主日頭；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Lights - reflecting Him, our Sun,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同為兄弟，行主旨意，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Brethren - His commands attending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主裡相繫原為一。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We in Him, our Lord, are one.</a:t>
            </a:r>
          </a:p>
          <a:p>
            <a:pPr algn="ctr" eaLnBrk="1" hangingPunct="1">
              <a:spcBef>
                <a:spcPts val="0"/>
              </a:spcBef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主的群羊，同來祂前，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Come then come, O flock of Jesus,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更新誓約與奉獻；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Covenant with Him anew;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忠心服事，全心愛戴，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Unto Him, Who conquered for us,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因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君王已奏凱。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Pledge we love and service true; 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倘若有日彼此聯結</a:t>
            </a:r>
            <a:endParaRPr lang="zh-TW" altLang="en-US" dirty="0">
              <a:latin typeface="標楷體" pitchFamily="65" charset="-120"/>
              <a:cs typeface="Arial" charset="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And should our love’s union holy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不再堅靭變鬆懈；</a:t>
            </a:r>
            <a:endParaRPr lang="zh-CN" altLang="en-US" sz="2800" dirty="0">
              <a:cs typeface="Arial" charset="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Firmly linked no more remain,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同心謙卑伏祂腳前，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Wait ye at His footstool lowly,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求祂施恩重相聯。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Till He draw it close again.</a:t>
            </a:r>
          </a:p>
          <a:p>
            <a:pPr algn="ctr" eaLnBrk="1" hangingPunct="1">
              <a:spcBef>
                <a:spcPts val="0"/>
              </a:spcBef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求助我們“彼此相愛</a:t>
            </a:r>
            <a:r>
              <a:rPr lang="zh-CN" altLang="en-US" dirty="0"/>
              <a:t>”</a:t>
            </a:r>
            <a:r>
              <a:rPr lang="en-US" altLang="zh-TW" dirty="0">
                <a:latin typeface="標楷體" pitchFamily="65" charset="-120"/>
              </a:rPr>
              <a:t>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Grant, Lord, that with Thy direction,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遵此命令不稍怠；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“Love each other, ” we comply,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惟願彰顯主愛浩大，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Aiming with unfeigned affection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主裡相愛無虛假。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Thy love to exemplify; 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今讓這愛照耀無間，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Let our mutual love be glowing: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好讓世人得明見：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Thus will all men plainly see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我們相愛，主裡合一，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That we, as on one stem growing,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好比根同枝雖異。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Living branches are in Thee.</a:t>
            </a:r>
          </a:p>
          <a:p>
            <a:pPr algn="ctr" eaLnBrk="1" hangingPunct="1">
              <a:spcBef>
                <a:spcPts val="0"/>
              </a:spcBef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但願我們完全合一，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 that such may be our union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如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與父原為一；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 Thine with the Father is,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但願我們愛裡相交，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not one of our communion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永不離棄這福道。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 err="1">
                <a:ea typeface="宋体" pitchFamily="2" charset="-122"/>
              </a:rPr>
              <a:t>E’er</a:t>
            </a:r>
            <a:r>
              <a:rPr lang="en-US" altLang="zh-CN" sz="2800" dirty="0">
                <a:ea typeface="宋体" pitchFamily="2" charset="-122"/>
              </a:rPr>
              <a:t> forsake the path of bliss; </a:t>
            </a:r>
          </a:p>
          <a:p>
            <a:pPr algn="ctr" eaLnBrk="1" hangingPunct="1">
              <a:spcBef>
                <a:spcPts val="0"/>
              </a:spcBef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cs typeface="Arial" charset="0"/>
              </a:rPr>
              <a:t>但願我們光照明耀，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May our light ’fore men with brightness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使主榮光得</a:t>
            </a:r>
            <a:r>
              <a:rPr lang="zh-TW" altLang="en-US" dirty="0"/>
              <a:t>返</a:t>
            </a:r>
            <a:r>
              <a:rPr lang="zh-CN" altLang="en-US" dirty="0">
                <a:latin typeface="標楷體" pitchFamily="65" charset="-120"/>
                <a:cs typeface="Arial" charset="0"/>
              </a:rPr>
              <a:t>照；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From Thy light reflected shine;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但願世人確知無疑；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Thus the world will bear us witness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  <a:cs typeface="Arial" charset="0"/>
              </a:rPr>
              <a:t>我們乃真屬於</a:t>
            </a:r>
            <a:r>
              <a:rPr lang="zh-TW" altLang="en-US" dirty="0">
                <a:latin typeface="標楷體" pitchFamily="65" charset="-120"/>
                <a:cs typeface="Arial" charset="0"/>
              </a:rPr>
              <a:t>祢</a:t>
            </a:r>
            <a:r>
              <a:rPr lang="zh-CN" altLang="en-US" dirty="0">
                <a:latin typeface="標楷體" pitchFamily="65" charset="-120"/>
                <a:cs typeface="Arial" charset="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cs typeface="Arial" charset="0"/>
              </a:rPr>
              <a:t>That we, Lord, are truly Thine.</a:t>
            </a:r>
          </a:p>
          <a:p>
            <a:pPr algn="ctr" eaLnBrk="1" hangingPunct="1">
              <a:spcBef>
                <a:spcPts val="0"/>
              </a:spcBef>
            </a:pPr>
            <a:endParaRPr lang="en-US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448</TotalTime>
  <Words>541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PMingLiU</vt:lpstr>
      <vt:lpstr>PMingLiU</vt:lpstr>
      <vt:lpstr>標楷體</vt:lpstr>
      <vt:lpstr>MingLiU</vt:lpstr>
      <vt:lpstr>Arial</vt:lpstr>
      <vt:lpstr>Arial Narrow</vt:lpstr>
      <vt:lpstr>Times New Roman</vt:lpstr>
      <vt:lpstr>Wingdings</vt:lpstr>
      <vt:lpstr>cccta_hymn</vt:lpstr>
      <vt:lpstr>H696  聖徒眾心，愛裡相繫  CHRISTIAN HEARTS, IN LOVE UNITED 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H007 偉大的神 HOW GREAT THOU ART</dc:title>
  <dc:subject>Hymnary 聖徒詩歌</dc:subject>
  <dc:creator>Stuart K. Hine</dc:creator>
  <cp:lastModifiedBy>Timothy Liang</cp:lastModifiedBy>
  <cp:revision>47</cp:revision>
  <dcterms:created xsi:type="dcterms:W3CDTF">2001-04-19T19:07:54Z</dcterms:created>
  <dcterms:modified xsi:type="dcterms:W3CDTF">2017-08-06T15:52:07Z</dcterms:modified>
</cp:coreProperties>
</file>